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597E53-5D4D-4EA1-9D0D-484C0E8AD163}" v="2" dt="2021-03-12T10:24:46.05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34"/>
    <p:restoredTop sz="96327"/>
  </p:normalViewPr>
  <p:slideViewPr>
    <p:cSldViewPr snapToGrid="0" snapToObjects="1">
      <p:cViewPr varScale="1">
        <p:scale>
          <a:sx n="125" d="100"/>
          <a:sy n="12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, Debbie (LDN-MRM)" userId="87be0a68-e394-4d14-861e-566e6847480e" providerId="ADAL" clId="{D3597E53-5D4D-4EA1-9D0D-484C0E8AD163}"/>
    <pc:docChg chg="modSld">
      <pc:chgData name="Lee, Debbie (LDN-MRM)" userId="87be0a68-e394-4d14-861e-566e6847480e" providerId="ADAL" clId="{D3597E53-5D4D-4EA1-9D0D-484C0E8AD163}" dt="2021-03-12T10:25:12.427" v="10" actId="20577"/>
      <pc:docMkLst>
        <pc:docMk/>
      </pc:docMkLst>
      <pc:sldChg chg="modSp mod">
        <pc:chgData name="Lee, Debbie (LDN-MRM)" userId="87be0a68-e394-4d14-861e-566e6847480e" providerId="ADAL" clId="{D3597E53-5D4D-4EA1-9D0D-484C0E8AD163}" dt="2021-03-12T10:25:12.427" v="10" actId="20577"/>
        <pc:sldMkLst>
          <pc:docMk/>
          <pc:sldMk cId="1770684850" sldId="258"/>
        </pc:sldMkLst>
        <pc:spChg chg="mod">
          <ac:chgData name="Lee, Debbie (LDN-MRM)" userId="87be0a68-e394-4d14-861e-566e6847480e" providerId="ADAL" clId="{D3597E53-5D4D-4EA1-9D0D-484C0E8AD163}" dt="2021-03-12T10:25:12.427" v="10" actId="20577"/>
          <ac:spMkLst>
            <pc:docMk/>
            <pc:sldMk cId="1770684850" sldId="258"/>
            <ac:spMk id="8" creationId="{E1DEB222-059C-0646-903B-62CAC9FA42F3}"/>
          </ac:spMkLst>
        </pc:spChg>
      </pc:sldChg>
      <pc:sldChg chg="modSp mod">
        <pc:chgData name="Lee, Debbie (LDN-MRM)" userId="87be0a68-e394-4d14-861e-566e6847480e" providerId="ADAL" clId="{D3597E53-5D4D-4EA1-9D0D-484C0E8AD163}" dt="2021-03-12T10:25:03.505" v="6" actId="13926"/>
        <pc:sldMkLst>
          <pc:docMk/>
          <pc:sldMk cId="3443642610" sldId="261"/>
        </pc:sldMkLst>
        <pc:spChg chg="mod">
          <ac:chgData name="Lee, Debbie (LDN-MRM)" userId="87be0a68-e394-4d14-861e-566e6847480e" providerId="ADAL" clId="{D3597E53-5D4D-4EA1-9D0D-484C0E8AD163}" dt="2021-03-12T10:25:03.505" v="6" actId="13926"/>
          <ac:spMkLst>
            <pc:docMk/>
            <pc:sldMk cId="3443642610" sldId="261"/>
            <ac:spMk id="8" creationId="{E1DEB222-059C-0646-903B-62CAC9FA42F3}"/>
          </ac:spMkLst>
        </pc:spChg>
      </pc:sldChg>
    </pc:docChg>
  </pc:docChgLst>
</pc:chgInfo>
</file>

<file path=ppt/media/image1.jp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18681-7B07-0A4D-AC0C-E1B490942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E1D50D-BDF4-9F48-9056-E1D9227505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9CA1A-AB32-914A-AC4F-37A3C7B06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F2354-3C12-6F46-803A-253E0EED7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CAE3E-70BE-BE43-9EEF-8C95D15CA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68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9797E-499B-124F-879B-548BDC196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2A5A84-AAA8-F747-8E1A-53832B8D1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C4E97-B9D6-5546-8CFB-80F71B530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0714-8924-D040-A2A3-A6FE877DD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A6656-7F97-3944-9E42-8F5FD5341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8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B590D-BAD7-9D40-A4D6-1C24CF2EB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6EC387-9622-7440-A392-1A8D42559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6759A-C031-DA4D-A7F5-62EB1FA2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741AE-984C-F944-85F8-957D14E2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AB713-2545-FB4F-B4DC-169135B0E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8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0C22-E79D-3744-A63E-F34BF3C26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4EFF9-1A3B-7043-ABDD-D3874563D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313E8-CCBF-A84F-A5A8-73BC9B538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1BFD2-4D86-4743-AE41-EDD766474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7767B-FA3D-DB47-A13E-67538D51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57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659A-9E17-5D48-94B8-109CFD988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5C095-BFBB-FF40-9F58-5F0C85DB0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A5FA1-8C95-9949-9AB1-EDB93D6A3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54FD0-BA7A-DF49-9D5C-84B00485D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CB119-48DE-7D4D-8AD9-18C11EFB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CA482-1F65-A240-88EF-38910038D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EAFCD-7777-3B44-8EEA-AAE89A439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C7DF2-DAE1-EC45-B933-608E4047F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8998C-36CA-604B-9FCD-41CF9D2A7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9F399-382C-2044-B7D0-A7985735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4BE2A-E771-8B46-9829-C7CDE734A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4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B4D4D-4784-624A-B688-DEE2003FB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5DA70-3DC3-3945-BB62-3C61200CD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5B8EEA-7BC2-C947-92B3-740F38069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E8D4A-BAC9-3F42-B0FD-DF32CAC79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EE90B4-D0B3-2244-A875-76BE7F370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7A1F4-34E8-3D40-93DD-7010B3168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E1DCB-C9E7-2544-B012-AB93E5F63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BCF984-B6B6-4F4C-90A9-DCD11428C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10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61FA9-B5C0-4E47-B086-471F64FB5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7C5592-CE38-DF49-A3AB-6E8B885C8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7978A-D034-4F41-96B8-6FD1EB70A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AF18CD-ECC8-4449-A8F3-CDFCF1E59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91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11DFA9-C3B6-E64C-A3BB-EAEC477E1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480B0-5548-1447-A5F1-0DA9D780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26834-5DA4-514C-92F7-4A2D6C877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62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04F56-BC9A-0E4A-8F31-08162C671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C9346-9893-E948-BFBA-419D63068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98926C-194D-234D-B364-303D4FCB1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CFA8FF-87DC-E940-BA57-59BE69E4A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61FE9-5E3E-7D46-91E9-56B2ADD1D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BC8DF-49A5-E941-8739-6DA7283DF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514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897C-B8F3-3542-BEF2-B98CF239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5512B9-69A2-3043-AFA0-FBE79DADCB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2F989-3C02-2345-BA4E-1BCE94671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809BC-80D3-B44A-888D-0A4D17A40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82159-0609-2745-9E23-15AE7411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84D00-8381-FB45-9B6F-77C64BAFD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6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A4D8F3-21D4-CC4E-8E1C-15B41A4C1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779B0-23C8-E848-9D2B-E2C5B8162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FD8FC-AEA0-EA4C-8A5D-DE048FD6E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7A3A8-6C45-7C4D-A532-0DB941360FAC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98739-E222-C148-8580-3EC1B7ABC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DD008-DEB2-7044-B620-EFC0AC6D7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E512D-1DE6-D744-BF15-9FBD349FC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47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ka.ms/MicrosoftExamVouchers/terms-condition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ka.ms/BNMUG/terms-conditions" TargetMode="External"/><Relationship Id="rId5" Type="http://schemas.openxmlformats.org/officeDocument/2006/relationships/hyperlink" Target="https://aka.ms/challenge/BNMUG" TargetMode="External"/><Relationship Id="rId4" Type="http://schemas.openxmlformats.org/officeDocument/2006/relationships/hyperlink" Target="https://aka.ms/challenge/wau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EFE56BB-E566-EF4F-8333-A3F960A46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E1256-D493-BD49-8B2F-42AC16F15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393" y="232119"/>
            <a:ext cx="7110970" cy="875539"/>
          </a:xfrm>
          <a:solidFill>
            <a:srgbClr val="D9D9D9">
              <a:alpha val="56863"/>
            </a:srgbClr>
          </a:solidFill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FFFF"/>
                </a:solidFill>
                <a:latin typeface="Segoe UI"/>
                <a:cs typeface="Segoe UI"/>
              </a:rPr>
              <a:t>Cloud Skills Challenge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0E1E0B-A8B0-F447-9FE7-F81E4C2638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25419" y="137948"/>
            <a:ext cx="2478066" cy="9115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DEB222-059C-0646-903B-62CAC9FA42F3}"/>
              </a:ext>
            </a:extLst>
          </p:cNvPr>
          <p:cNvSpPr txBox="1"/>
          <p:nvPr/>
        </p:nvSpPr>
        <p:spPr>
          <a:xfrm>
            <a:off x="418959" y="1362945"/>
            <a:ext cx="11403025" cy="4524315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The Challenge is specific to this meetup group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Start: now until 11.59pm 28th March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All modules have been selected for this community.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Complete 5 modules or more to enter the prize draw or for voucher eligibility.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The prize draw will take place after the close of the competition and your community leader will be reaching out to help us contact you.</a:t>
            </a:r>
          </a:p>
        </p:txBody>
      </p:sp>
    </p:spTree>
    <p:extLst>
      <p:ext uri="{BB962C8B-B14F-4D97-AF65-F5344CB8AC3E}">
        <p14:creationId xmlns:p14="http://schemas.microsoft.com/office/powerpoint/2010/main" val="1770684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EFE56BB-E566-EF4F-8333-A3F960A46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E1256-D493-BD49-8B2F-42AC16F15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770" y="232119"/>
            <a:ext cx="4681393" cy="875539"/>
          </a:xfrm>
          <a:solidFill>
            <a:srgbClr val="D9D9D9">
              <a:alpha val="56863"/>
            </a:srgbClr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Segoe UI"/>
                <a:cs typeface="Segoe UI"/>
              </a:rPr>
              <a:t>Prizes </a:t>
            </a:r>
            <a:r>
              <a:rPr lang="en-US" sz="3600" i="1" dirty="0">
                <a:solidFill>
                  <a:srgbClr val="FFFFFF"/>
                </a:solidFill>
                <a:latin typeface="Segoe UI"/>
                <a:cs typeface="Segoe UI"/>
              </a:rPr>
              <a:t>(UK residents)</a:t>
            </a:r>
            <a:endParaRPr lang="en-US" sz="3600" dirty="0">
              <a:cs typeface="Calibri Light" panose="020F03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0E1E0B-A8B0-F447-9FE7-F81E4C2638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25419" y="137948"/>
            <a:ext cx="2478066" cy="9115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DEB222-059C-0646-903B-62CAC9FA42F3}"/>
              </a:ext>
            </a:extLst>
          </p:cNvPr>
          <p:cNvSpPr txBox="1"/>
          <p:nvPr/>
        </p:nvSpPr>
        <p:spPr>
          <a:xfrm>
            <a:off x="418959" y="1259972"/>
            <a:ext cx="11403025" cy="1754326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1st Prize:</a:t>
            </a:r>
          </a:p>
          <a:p>
            <a:pPr lvl="1"/>
            <a:r>
              <a:rPr lang="en-US" sz="3600" dirty="0">
                <a:latin typeface="Segoe UI"/>
                <a:cs typeface="Segoe UI"/>
              </a:rPr>
              <a:t>Surface Go 2 w/Surface Go Keyboard</a:t>
            </a:r>
          </a:p>
          <a:p>
            <a:pPr lvl="1"/>
            <a:r>
              <a:rPr lang="en-US" sz="3600" dirty="0">
                <a:latin typeface="Segoe UI"/>
                <a:cs typeface="Segoe UI"/>
              </a:rPr>
              <a:t>+ "Bit" plush toy </a:t>
            </a:r>
            <a:endParaRPr lang="en-US" sz="3600" dirty="0"/>
          </a:p>
        </p:txBody>
      </p: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BBF94FB-63F7-43A1-821E-CD16A26A3D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95" t="48684" r="23865" b="23308"/>
          <a:stretch/>
        </p:blipFill>
        <p:spPr>
          <a:xfrm>
            <a:off x="9309210" y="1259972"/>
            <a:ext cx="2394275" cy="17498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9FDB1D-0291-4636-B898-40F98848E340}"/>
              </a:ext>
            </a:extLst>
          </p:cNvPr>
          <p:cNvSpPr txBox="1"/>
          <p:nvPr/>
        </p:nvSpPr>
        <p:spPr>
          <a:xfrm>
            <a:off x="418959" y="3147809"/>
            <a:ext cx="11403025" cy="1754326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2nd Prize:</a:t>
            </a:r>
          </a:p>
          <a:p>
            <a:pPr lvl="1"/>
            <a:r>
              <a:rPr lang="en-US" sz="3600" dirty="0">
                <a:latin typeface="Segoe UI"/>
                <a:cs typeface="Segoe UI"/>
              </a:rPr>
              <a:t>Surface Headphones 2</a:t>
            </a:r>
          </a:p>
          <a:p>
            <a:pPr lvl="1"/>
            <a:r>
              <a:rPr lang="en-US" sz="3600" dirty="0">
                <a:latin typeface="Segoe UI"/>
                <a:cs typeface="Segoe UI"/>
              </a:rPr>
              <a:t>+ "Bit" plush toy </a:t>
            </a:r>
            <a:endParaRPr lang="en-US" dirty="0"/>
          </a:p>
        </p:txBody>
      </p:sp>
      <p:pic>
        <p:nvPicPr>
          <p:cNvPr id="4" name="Picture 5" descr="A close up of electronics&#10;&#10;Description automatically generated">
            <a:extLst>
              <a:ext uri="{FF2B5EF4-FFF2-40B4-BE49-F238E27FC236}">
                <a16:creationId xmlns:a16="http://schemas.microsoft.com/office/drawing/2014/main" id="{48C76C36-DF28-4C9E-A4AC-6460FFA1A0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92" t="31955" r="20223" b="14286"/>
          <a:stretch/>
        </p:blipFill>
        <p:spPr>
          <a:xfrm>
            <a:off x="10277357" y="3147809"/>
            <a:ext cx="1426128" cy="17543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C3F1DC0-BEED-494E-916C-C08C67DD4838}"/>
              </a:ext>
            </a:extLst>
          </p:cNvPr>
          <p:cNvSpPr txBox="1"/>
          <p:nvPr/>
        </p:nvSpPr>
        <p:spPr>
          <a:xfrm>
            <a:off x="418959" y="5158978"/>
            <a:ext cx="11403025" cy="1477328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3rd Prize:</a:t>
            </a:r>
          </a:p>
          <a:p>
            <a:pPr lvl="1"/>
            <a:r>
              <a:rPr lang="en-US" sz="3600" dirty="0">
                <a:latin typeface="Segoe UI"/>
                <a:cs typeface="Segoe UI"/>
              </a:rPr>
              <a:t>"Bit" plush toy </a:t>
            </a:r>
            <a:endParaRPr lang="en-US" sz="3600" dirty="0"/>
          </a:p>
          <a:p>
            <a:pPr lvl="1"/>
            <a:endParaRPr lang="en-US" dirty="0"/>
          </a:p>
        </p:txBody>
      </p:sp>
      <p:pic>
        <p:nvPicPr>
          <p:cNvPr id="7" name="Picture 12" descr="A close up of a stuffed toy&#10;&#10;Description automatically generated">
            <a:extLst>
              <a:ext uri="{FF2B5EF4-FFF2-40B4-BE49-F238E27FC236}">
                <a16:creationId xmlns:a16="http://schemas.microsoft.com/office/drawing/2014/main" id="{34502FE2-5390-4732-BB67-5B9DDB310C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251" b="21842"/>
          <a:stretch/>
        </p:blipFill>
        <p:spPr>
          <a:xfrm>
            <a:off x="10285191" y="5158979"/>
            <a:ext cx="1418294" cy="147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4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EFE56BB-E566-EF4F-8333-A3F960A46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E1256-D493-BD49-8B2F-42AC16F15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770" y="232119"/>
            <a:ext cx="5213354" cy="875539"/>
          </a:xfrm>
          <a:solidFill>
            <a:srgbClr val="D9D9D9">
              <a:alpha val="56863"/>
            </a:srgbClr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Segoe UI"/>
                <a:cs typeface="Segoe UI"/>
              </a:rPr>
              <a:t>Exam Vouchers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0E1E0B-A8B0-F447-9FE7-F81E4C2638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25419" y="137948"/>
            <a:ext cx="2478066" cy="9115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77E3C8C-CF09-4BBB-8DBE-7498713F7695}"/>
              </a:ext>
            </a:extLst>
          </p:cNvPr>
          <p:cNvSpPr txBox="1"/>
          <p:nvPr/>
        </p:nvSpPr>
        <p:spPr>
          <a:xfrm>
            <a:off x="418959" y="1362945"/>
            <a:ext cx="11403025" cy="5078313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Complete 5 or more modules and then contact your community group leader to request a voucher for Microsoft Certifications. </a:t>
            </a:r>
          </a:p>
          <a:p>
            <a:pPr marL="457200" indent="-457200">
              <a:buFont typeface="Arial"/>
              <a:buChar char="•"/>
            </a:pPr>
            <a:r>
              <a:rPr lang="en-GB" sz="3600" b="0" i="0" dirty="0">
                <a:effectLst/>
                <a:latin typeface="Segoe UI" panose="020B0502040204020203" pitchFamily="34" charset="0"/>
              </a:rPr>
              <a:t>Initially available to the first 20 requests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You will need to tell your community group leader what your display name is on the Challenge, so we can validate your participation.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Certification Exams to be taken by 31st May 2021.</a:t>
            </a:r>
          </a:p>
          <a:p>
            <a:pPr marL="457200" indent="-457200">
              <a:buFont typeface="Arial"/>
              <a:buChar char="•"/>
            </a:pPr>
            <a:r>
              <a:rPr lang="en-US" sz="3600" dirty="0">
                <a:latin typeface="Segoe UI"/>
                <a:cs typeface="Segoe UI"/>
              </a:rPr>
              <a:t>Full terms &amp; conditions </a:t>
            </a:r>
            <a:r>
              <a:rPr lang="en-US" sz="3600" dirty="0">
                <a:latin typeface="Segoe UI"/>
                <a:cs typeface="Segoe UI"/>
                <a:hlinkClick r:id="rId4"/>
              </a:rPr>
              <a:t>here</a:t>
            </a:r>
            <a:r>
              <a:rPr lang="en-US" sz="3600" dirty="0">
                <a:latin typeface="Segoe UI"/>
                <a:cs typeface="Segoe UI"/>
              </a:rPr>
              <a:t>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201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EFE56BB-E566-EF4F-8333-A3F960A46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0E1E0B-A8B0-F447-9FE7-F81E4C2638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25419" y="137948"/>
            <a:ext cx="2478066" cy="9115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DEB222-059C-0646-903B-62CAC9FA42F3}"/>
              </a:ext>
            </a:extLst>
          </p:cNvPr>
          <p:cNvSpPr txBox="1"/>
          <p:nvPr/>
        </p:nvSpPr>
        <p:spPr>
          <a:xfrm>
            <a:off x="418959" y="1362945"/>
            <a:ext cx="11403025" cy="3970318"/>
          </a:xfrm>
          <a:prstGeom prst="rect">
            <a:avLst/>
          </a:prstGeom>
          <a:solidFill>
            <a:srgbClr val="595959">
              <a:alpha val="56863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algn="l"/>
            <a:r>
              <a:rPr lang="en-GB" sz="3600" dirty="0">
                <a:latin typeface="Segoe UI" panose="020B0502040204020203" pitchFamily="34" charset="0"/>
              </a:rPr>
              <a:t>THE CLOUD SKILLS CHALLENGE:</a:t>
            </a:r>
            <a:endParaRPr lang="en-GB" sz="3600" b="0" i="0" dirty="0">
              <a:effectLst/>
              <a:latin typeface="Segoe UI" panose="020B0502040204020203" pitchFamily="34" charset="0"/>
              <a:hlinkClick r:id="rId4" tooltip="https://aka.ms/challenge/waug"/>
            </a:endParaRPr>
          </a:p>
          <a:p>
            <a:pPr algn="l"/>
            <a:r>
              <a:rPr lang="en-GB" sz="3600" b="0" i="0" dirty="0">
                <a:effectLst/>
                <a:latin typeface="Segoe UI" panose="020B0502040204020203" pitchFamily="34" charset="0"/>
                <a:hlinkClick r:id="rId5"/>
              </a:rPr>
              <a:t>https://aka.ms/challenge/BNMUG</a:t>
            </a:r>
            <a:endParaRPr lang="en-GB" sz="3600" b="0" i="0" dirty="0">
              <a:effectLst/>
              <a:latin typeface="Segoe UI" panose="020B0502040204020203" pitchFamily="34" charset="0"/>
            </a:endParaRPr>
          </a:p>
          <a:p>
            <a:pPr algn="l"/>
            <a:endParaRPr lang="en-US" sz="3600" dirty="0">
              <a:latin typeface="Segoe UI"/>
              <a:cs typeface="Segoe UI"/>
            </a:endParaRPr>
          </a:p>
          <a:p>
            <a:r>
              <a:rPr lang="en-US" sz="3600" dirty="0">
                <a:latin typeface="Segoe UI"/>
                <a:cs typeface="Segoe UI"/>
              </a:rPr>
              <a:t>TERMS &amp; CONDITIONS: </a:t>
            </a:r>
            <a:br>
              <a:rPr lang="en-US" sz="3600" dirty="0">
                <a:latin typeface="Segoe UI"/>
                <a:cs typeface="Segoe UI"/>
              </a:rPr>
            </a:br>
            <a:r>
              <a:rPr lang="en-GB" sz="36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  <a:hlinkClick r:id="rId6"/>
              </a:rPr>
              <a:t>https://aka.ms/BNMUG/terms-conditions</a:t>
            </a:r>
            <a:br>
              <a:rPr lang="en-GB" sz="3600" b="0" i="0" dirty="0">
                <a:solidFill>
                  <a:srgbClr val="FFFFFF"/>
                </a:solidFill>
                <a:effectLst/>
                <a:highlight>
                  <a:srgbClr val="00FFFF"/>
                </a:highlight>
                <a:latin typeface="Segoe UI" panose="020B0502040204020203" pitchFamily="34" charset="0"/>
              </a:rPr>
            </a:br>
            <a:endParaRPr lang="en-US" sz="3600" dirty="0">
              <a:highlight>
                <a:srgbClr val="00FFFF"/>
              </a:highlight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endParaRPr lang="en-US" sz="3600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443642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10F70A97AFA547AA6474A664463216" ma:contentTypeVersion="14" ma:contentTypeDescription="Create a new document." ma:contentTypeScope="" ma:versionID="5c7de36be64ae6b5b5736af116f07a81">
  <xsd:schema xmlns:xsd="http://www.w3.org/2001/XMLSchema" xmlns:xs="http://www.w3.org/2001/XMLSchema" xmlns:p="http://schemas.microsoft.com/office/2006/metadata/properties" xmlns:ns1="http://schemas.microsoft.com/sharepoint/v3" xmlns:ns2="6a068d2c-f0bf-4c64-aae7-e5e3fe8ce121" xmlns:ns3="7d5030d3-7742-4b0f-898c-a8668be31146" targetNamespace="http://schemas.microsoft.com/office/2006/metadata/properties" ma:root="true" ma:fieldsID="70b6cea9e19211779bff0c503b401e2b" ns1:_="" ns2:_="" ns3:_="">
    <xsd:import namespace="http://schemas.microsoft.com/sharepoint/v3"/>
    <xsd:import namespace="6a068d2c-f0bf-4c64-aae7-e5e3fe8ce121"/>
    <xsd:import namespace="7d5030d3-7742-4b0f-898c-a8668be311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068d2c-f0bf-4c64-aae7-e5e3fe8ce1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5030d3-7742-4b0f-898c-a8668be3114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A8E964-F823-40BC-AD91-9BD53B59995E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sharepoint/v3"/>
    <ds:schemaRef ds:uri="http://www.w3.org/XML/1998/namespace"/>
    <ds:schemaRef ds:uri="http://schemas.openxmlformats.org/package/2006/metadata/core-properties"/>
    <ds:schemaRef ds:uri="7d5030d3-7742-4b0f-898c-a8668be31146"/>
    <ds:schemaRef ds:uri="6a068d2c-f0bf-4c64-aae7-e5e3fe8ce121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DD2A5A56-7FE6-44D7-A537-99BCC13247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484B2C-B058-4688-8698-E3C2F1B81C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a068d2c-f0bf-4c64-aae7-e5e3fe8ce121"/>
    <ds:schemaRef ds:uri="7d5030d3-7742-4b0f-898c-a8668be3114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209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UI</vt:lpstr>
      <vt:lpstr>Office Theme</vt:lpstr>
      <vt:lpstr>Cloud Skills Challenge</vt:lpstr>
      <vt:lpstr>Prizes (UK residents)</vt:lpstr>
      <vt:lpstr>Exam Vouchers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</dc:title>
  <dc:creator>Adam Jackson</dc:creator>
  <cp:lastModifiedBy>Lee, Debbie (LDN-MRM)</cp:lastModifiedBy>
  <cp:revision>191</cp:revision>
  <dcterms:created xsi:type="dcterms:W3CDTF">2020-11-23T17:26:41Z</dcterms:created>
  <dcterms:modified xsi:type="dcterms:W3CDTF">2021-03-12T10:25:18Z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0x010100D910F70A97AFA547AA6474A664463216</vt:lpwstr>
  </property>
</Properties>
</file>

<file path=docProps/thumbnail.jpeg>
</file>